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790" r:id="rId5"/>
    <p:sldId id="787" r:id="rId6"/>
    <p:sldId id="788" r:id="rId7"/>
    <p:sldId id="78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83" d="100"/>
          <a:sy n="83" d="100"/>
        </p:scale>
        <p:origin x="1915" y="67"/>
      </p:cViewPr>
      <p:guideLst>
        <p:guide orient="horz" pos="20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0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S2-2200840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14-25,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kern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kern="0" smtClean="0"/>
              <a:t> </a:t>
            </a:r>
            <a:r>
              <a:rPr lang="en-US" altLang="de-DE" sz="3600" b="1" kern="0" smtClean="0"/>
              <a:t>FS_SUECR Status </a:t>
            </a:r>
            <a:r>
              <a:rPr lang="en-GB" altLang="zh-CN" sz="3600" b="1" kern="0" smtClean="0"/>
              <a:t>Report</a:t>
            </a:r>
            <a:endParaRPr lang="en-GB" sz="36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399309" y="4283364"/>
            <a:ext cx="6400800" cy="76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IN" altLang="en-US" sz="2000" b="1" kern="0" dirty="0" err="1" smtClean="0"/>
              <a:t>Lalith</a:t>
            </a:r>
            <a:r>
              <a:rPr lang="en-IN" altLang="en-US" sz="2000" b="1" kern="0" dirty="0" smtClean="0"/>
              <a:t> Kumar</a:t>
            </a:r>
            <a:endParaRPr lang="en-GB" sz="1800" b="1" kern="0" smtClean="0">
              <a:latin typeface="Arial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GB" sz="1800" kern="0" dirty="0" smtClean="0">
                <a:latin typeface="Arial" charset="0"/>
              </a:rPr>
              <a:t>Samsung </a:t>
            </a:r>
            <a:r>
              <a:rPr lang="en-US" altLang="en-US" sz="1800" kern="0" smtClean="0">
                <a:latin typeface="Arial" panose="020B0604020202020204" pitchFamily="34" charset="0"/>
              </a:rPr>
              <a:t>(Rapporteur)</a:t>
            </a:r>
          </a:p>
          <a:p>
            <a:pPr marL="0" indent="0">
              <a:lnSpc>
                <a:spcPct val="80000"/>
              </a:lnSpc>
              <a:buNone/>
            </a:pPr>
            <a:endParaRPr lang="en-GB" sz="1800" b="1" kern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kern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024" y="470326"/>
            <a:ext cx="2545890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3GPP TSG SA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WG2 Meeting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#149E</a:t>
            </a: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E-Meeting, 14-25 February 2022</a:t>
            </a:r>
          </a:p>
          <a:p>
            <a:endParaRPr lang="en-GB" sz="1200" b="1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Agenda 10.2</a:t>
            </a:r>
          </a:p>
          <a:p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6068292" y="720436"/>
            <a:ext cx="1173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/>
              <a:t>S2-2201885</a:t>
            </a:r>
          </a:p>
        </p:txBody>
      </p:sp>
    </p:spTree>
    <p:extLst>
      <p:ext uri="{BB962C8B-B14F-4D97-AF65-F5344CB8AC3E}">
        <p14:creationId xmlns:p14="http://schemas.microsoft.com/office/powerpoint/2010/main" val="29822508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Total 4 </a:t>
            </a:r>
            <a:r>
              <a:rPr lang="en-US" altLang="de-DE" sz="1200" dirty="0" err="1" smtClean="0"/>
              <a:t>pCRs</a:t>
            </a:r>
            <a:r>
              <a:rPr lang="en-US" altLang="de-DE" sz="1200" dirty="0" smtClean="0"/>
              <a:t> approved: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 (S2-2201195)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Scope and references(S2-2201827)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Architectural </a:t>
            </a:r>
            <a:r>
              <a:rPr lang="en-US" altLang="de-DE" sz="1400" dirty="0"/>
              <a:t>assumptions and requirements (S2-2201828)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One </a:t>
            </a:r>
            <a:r>
              <a:rPr lang="en-US" altLang="de-DE" sz="1400" dirty="0" smtClean="0"/>
              <a:t>Key issue (</a:t>
            </a:r>
            <a:r>
              <a:rPr lang="en-US" altLang="de-DE" sz="1400" dirty="0"/>
              <a:t>S2-2201829)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Total </a:t>
            </a:r>
            <a:r>
              <a:rPr lang="en-US" altLang="de-DE" sz="1200" dirty="0"/>
              <a:t>TUs requested for Study Phase </a:t>
            </a:r>
            <a:r>
              <a:rPr lang="en-US" altLang="de-DE" sz="1200" dirty="0" smtClean="0"/>
              <a:t>are 1.5. 0.5 TU utilized in this meeting.</a:t>
            </a:r>
            <a:endParaRPr lang="en-US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(SA2#150)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To discuss and document solutions on the agreed </a:t>
            </a:r>
            <a:r>
              <a:rPr lang="en-US" sz="1200" dirty="0" smtClean="0"/>
              <a:t>KI, discuss any further updates to KI.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 smtClean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12736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51525" y="1285149"/>
            <a:ext cx="8554481" cy="4376742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</a:t>
            </a:r>
            <a:r>
              <a:rPr lang="en-US" altLang="zh-CN" sz="1200" dirty="0" smtClean="0"/>
              <a:t>Feb(0.5 </a:t>
            </a:r>
            <a:r>
              <a:rPr lang="en-US" altLang="zh-CN" sz="1200" dirty="0"/>
              <a:t>TU): </a:t>
            </a:r>
            <a:r>
              <a:rPr lang="en-US" sz="1200" dirty="0"/>
              <a:t>TR Skeleton, </a:t>
            </a:r>
            <a:r>
              <a:rPr lang="en-US" sz="1200" dirty="0" smtClean="0"/>
              <a:t>Scope, architecture assumptions, new KI(s) approval, last </a:t>
            </a:r>
            <a:r>
              <a:rPr lang="en-US" sz="1200" dirty="0"/>
              <a:t>meeting for </a:t>
            </a:r>
            <a:r>
              <a:rPr lang="en-US" sz="1200" dirty="0" smtClean="0"/>
              <a:t>new </a:t>
            </a:r>
            <a:r>
              <a:rPr lang="en-US" sz="1200" dirty="0" smtClean="0"/>
              <a:t>KI(s) </a:t>
            </a:r>
            <a:r>
              <a:rPr lang="en-US" sz="1200" dirty="0"/>
              <a:t>approval.</a:t>
            </a:r>
            <a:r>
              <a:rPr lang="en-US" altLang="de-DE" sz="1200" dirty="0" smtClean="0"/>
              <a:t>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</a:t>
            </a:r>
            <a:r>
              <a:rPr lang="en-US" altLang="zh-CN" sz="1200" dirty="0" smtClean="0"/>
              <a:t>Apr(0.5 </a:t>
            </a:r>
            <a:r>
              <a:rPr lang="en-US" altLang="zh-CN" sz="1200" dirty="0"/>
              <a:t>TU): </a:t>
            </a:r>
            <a:r>
              <a:rPr lang="en-US" sz="1200" dirty="0" smtClean="0"/>
              <a:t>Start </a:t>
            </a:r>
            <a:r>
              <a:rPr lang="en-US" sz="1200" dirty="0"/>
              <a:t>of new solutions approval, continuing the </a:t>
            </a:r>
            <a:r>
              <a:rPr lang="en-US" sz="1200" dirty="0" smtClean="0"/>
              <a:t>discussion and possible updates to architecture </a:t>
            </a:r>
            <a:r>
              <a:rPr lang="en-US" sz="1200" dirty="0"/>
              <a:t>requirements, assumptions, terminology </a:t>
            </a:r>
            <a:r>
              <a:rPr lang="en-US" sz="1200" dirty="0" smtClean="0"/>
              <a:t>and KI.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 dirty="0" smtClean="0"/>
              <a:t>May(0.5 </a:t>
            </a:r>
            <a:r>
              <a:rPr lang="en-US" altLang="zh-CN" sz="1200" dirty="0"/>
              <a:t>TU): </a:t>
            </a:r>
            <a:r>
              <a:rPr lang="en-US" sz="1200" dirty="0"/>
              <a:t>TR solution clean-up, solution </a:t>
            </a:r>
            <a:r>
              <a:rPr lang="en-US" sz="1200" dirty="0" smtClean="0"/>
              <a:t>evaluation and </a:t>
            </a:r>
            <a:r>
              <a:rPr lang="en-US" sz="1200" dirty="0"/>
              <a:t>conclusions</a:t>
            </a:r>
            <a:r>
              <a:rPr lang="en-US" sz="1200" dirty="0" smtClean="0"/>
              <a:t>.</a:t>
            </a: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49" y="3301803"/>
            <a:ext cx="6720901" cy="47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61201052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80779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</a:t>
            </a:r>
            <a:r>
              <a:rPr lang="en-US" altLang="de-DE" sz="1200" dirty="0" smtClean="0"/>
              <a:t>are </a:t>
            </a:r>
            <a:r>
              <a:rPr lang="en-US" altLang="de-DE" sz="1200" dirty="0"/>
              <a:t>specified.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key </a:t>
            </a:r>
            <a:r>
              <a:rPr lang="en-US" altLang="zh-CN" sz="1200" dirty="0" smtClean="0"/>
              <a:t>issue is </a:t>
            </a:r>
            <a:r>
              <a:rPr lang="en-US" altLang="zh-CN" sz="1200" dirty="0"/>
              <a:t>documented.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S</a:t>
            </a:r>
            <a:r>
              <a:rPr lang="en-US" sz="1200" dirty="0" smtClean="0"/>
              <a:t>tart </a:t>
            </a:r>
            <a:r>
              <a:rPr lang="en-US" sz="1200" dirty="0"/>
              <a:t>of </a:t>
            </a:r>
            <a:r>
              <a:rPr lang="en-US" sz="1200" dirty="0" smtClean="0"/>
              <a:t>solutions </a:t>
            </a:r>
            <a:r>
              <a:rPr lang="en-US" sz="1200" dirty="0"/>
              <a:t>approval, continuing the work on architecture requirements, assumptions, terminology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17909</TotalTime>
  <Words>293</Words>
  <Application>Microsoft Office PowerPoint</Application>
  <PresentationFormat>On-screen Show (4:3)</PresentationFormat>
  <Paragraphs>65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宋体</vt:lpstr>
      <vt:lpstr>Arial</vt:lpstr>
      <vt:lpstr>Arial </vt:lpstr>
      <vt:lpstr>Calibri</vt:lpstr>
      <vt:lpstr>MS Mincho</vt:lpstr>
      <vt:lpstr>Times New Roman</vt:lpstr>
      <vt:lpstr>Office Theme</vt:lpstr>
      <vt:lpstr>PowerPoint Presentation</vt:lpstr>
      <vt:lpstr>FS_SUECR status after SA2#149E (1/2)</vt:lpstr>
      <vt:lpstr>FS_SUECR status after SA2#149E (2/2)</vt:lpstr>
      <vt:lpstr>FS_SUECR Status at SA#95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Lalith Kumar/System &amp; Security Standards /SRI-Bangalore/Staff Engineer/Samsung Electronics</cp:lastModifiedBy>
  <cp:revision>1368</cp:revision>
  <dcterms:created xsi:type="dcterms:W3CDTF">2008-08-30T09:32:10Z</dcterms:created>
  <dcterms:modified xsi:type="dcterms:W3CDTF">2022-02-25T02:57:59Z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